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795" y="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6FE1-C5CB-4AC6-AEC5-4869A5CF1B7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A00-0236-4FBC-B6A4-BA601C42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6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6FE1-C5CB-4AC6-AEC5-4869A5CF1B7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A00-0236-4FBC-B6A4-BA601C42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1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6FE1-C5CB-4AC6-AEC5-4869A5CF1B7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A00-0236-4FBC-B6A4-BA601C42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31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6FE1-C5CB-4AC6-AEC5-4869A5CF1B7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A00-0236-4FBC-B6A4-BA601C42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08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6FE1-C5CB-4AC6-AEC5-4869A5CF1B7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A00-0236-4FBC-B6A4-BA601C42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1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6FE1-C5CB-4AC6-AEC5-4869A5CF1B7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A00-0236-4FBC-B6A4-BA601C42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32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6FE1-C5CB-4AC6-AEC5-4869A5CF1B7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A00-0236-4FBC-B6A4-BA601C42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3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6FE1-C5CB-4AC6-AEC5-4869A5CF1B7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A00-0236-4FBC-B6A4-BA601C42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3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6FE1-C5CB-4AC6-AEC5-4869A5CF1B7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A00-0236-4FBC-B6A4-BA601C42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6FE1-C5CB-4AC6-AEC5-4869A5CF1B7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A00-0236-4FBC-B6A4-BA601C42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10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46FE1-C5CB-4AC6-AEC5-4869A5CF1B7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7A00-0236-4FBC-B6A4-BA601C42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4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46FE1-C5CB-4AC6-AEC5-4869A5CF1B7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007A00-0236-4FBC-B6A4-BA601C42A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9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A24E0F2-9357-FA94-9C9C-44915ADEF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048" y="1607677"/>
            <a:ext cx="9180095" cy="50886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4F3AD84-28C9-ADA5-D404-36EDAA1D48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85F006-8072-D5B9-9CDE-3F46B620EE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7" y="-111301"/>
            <a:ext cx="9144000" cy="474658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C3E7F12-53BB-C0FD-6DE6-5B8FD8572638}"/>
              </a:ext>
            </a:extLst>
          </p:cNvPr>
          <p:cNvSpPr/>
          <p:nvPr/>
        </p:nvSpPr>
        <p:spPr>
          <a:xfrm>
            <a:off x="416827" y="2858887"/>
            <a:ext cx="8346440" cy="4118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 Black" panose="020B0A0402010202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L S A      P S A       I L S       I P 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6426D1-2C74-9431-6BA3-07697AD00729}"/>
              </a:ext>
            </a:extLst>
          </p:cNvPr>
          <p:cNvSpPr/>
          <p:nvPr/>
        </p:nvSpPr>
        <p:spPr>
          <a:xfrm>
            <a:off x="1427479" y="4577319"/>
            <a:ext cx="6289040" cy="9665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rial Black" panose="020B0A04020102020204" pitchFamily="34" charset="0"/>
              </a:rPr>
              <a:t>14 January 2025</a:t>
            </a:r>
          </a:p>
          <a:p>
            <a:pPr algn="ctr"/>
            <a:r>
              <a:rPr lang="en-US" sz="2000" b="1" dirty="0">
                <a:latin typeface="Arial Black" panose="020B0A04020102020204" pitchFamily="34" charset="0"/>
              </a:rPr>
              <a:t>  </a:t>
            </a:r>
          </a:p>
          <a:p>
            <a:pPr algn="ctr"/>
            <a:r>
              <a:rPr lang="en-US" sz="2800" b="1" dirty="0">
                <a:latin typeface="Arial Black" panose="020B0A04020102020204" pitchFamily="34" charset="0"/>
              </a:rPr>
              <a:t>A Four-hour No-Cost Event presented by </a:t>
            </a:r>
          </a:p>
          <a:p>
            <a:pPr algn="ctr"/>
            <a:r>
              <a:rPr lang="en-US" sz="1600" b="1" dirty="0">
                <a:latin typeface="Arial Black" panose="020B0A04020102020204" pitchFamily="34" charset="0"/>
              </a:rPr>
              <a:t>  </a:t>
            </a:r>
          </a:p>
          <a:p>
            <a:pPr algn="ctr"/>
            <a:r>
              <a:rPr lang="en-US" sz="2800" b="1" dirty="0">
                <a:latin typeface="Arial Black" panose="020B0A04020102020204" pitchFamily="34" charset="0"/>
              </a:rPr>
              <a:t>Mr. James V. Jones</a:t>
            </a:r>
          </a:p>
          <a:p>
            <a:pPr algn="ctr"/>
            <a:endParaRPr lang="en-US" sz="2000" b="1" dirty="0">
              <a:latin typeface="Arial Black" panose="020B0A04020102020204" pitchFamily="34" charset="0"/>
            </a:endParaRPr>
          </a:p>
          <a:p>
            <a:pPr algn="ctr"/>
            <a:r>
              <a:rPr lang="en-US" sz="2000" b="1" dirty="0">
                <a:latin typeface="Arial Black" panose="020B0A04020102020204" pitchFamily="34" charset="0"/>
              </a:rPr>
              <a:t>Send your name and email address to conference@log-mgmt.com for registration</a:t>
            </a:r>
          </a:p>
        </p:txBody>
      </p:sp>
    </p:spTree>
    <p:extLst>
      <p:ext uri="{BB962C8B-B14F-4D97-AF65-F5344CB8AC3E}">
        <p14:creationId xmlns:p14="http://schemas.microsoft.com/office/powerpoint/2010/main" val="3764307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43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Jones</dc:creator>
  <cp:lastModifiedBy>James Jones</cp:lastModifiedBy>
  <cp:revision>2</cp:revision>
  <cp:lastPrinted>2024-10-11T13:25:32Z</cp:lastPrinted>
  <dcterms:created xsi:type="dcterms:W3CDTF">2024-10-11T13:08:51Z</dcterms:created>
  <dcterms:modified xsi:type="dcterms:W3CDTF">2024-10-15T12:13:23Z</dcterms:modified>
</cp:coreProperties>
</file>